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14"/>
  </p:handoutMasterIdLst>
  <p:sldIdLst>
    <p:sldId id="269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70" r:id="rId10"/>
    <p:sldId id="273" r:id="rId11"/>
    <p:sldId id="271" r:id="rId12"/>
    <p:sldId id="272" r:id="rId13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3" autoAdjust="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4D9E658C-6A98-4D91-A2AC-719FBA5D41F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A37DAB46-5376-49F0-BB88-87A5B5DF1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375995-34D2-41E8-8721-9BBEF06D9CAF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8BBFCA-5D14-480C-8A37-BA5AA0BB74D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3058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  <a:latin typeface="+mn-lt"/>
              </a:rPr>
              <a:t>Finding Your Way</a:t>
            </a:r>
            <a:endParaRPr lang="en-US" sz="5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 descr="C:\Users\Mary\Pictures\Australia trip\Australia pictures Bondi Beach\rock cl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45" y="3657600"/>
            <a:ext cx="3580242" cy="220609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9 - Here Comes the Su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2722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Garamond" pitchFamily="18" charset="0"/>
              </a:rPr>
              <a:t>Finding Your Way:</a:t>
            </a:r>
            <a:endParaRPr lang="en-US" sz="4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4267200" cy="35052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on some of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want to make,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find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way to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health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coping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ary\Pictures\Australia 2\DSCF2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3" y="2667000"/>
            <a:ext cx="2743200" cy="2057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5736"/>
      </p:ext>
    </p:extLst>
  </p:cSld>
  <p:clrMapOvr>
    <a:masterClrMapping/>
  </p:clrMapOvr>
  <p:transition advTm="9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57200" y="52578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</a:rPr>
              <a:t>Start your </a:t>
            </a:r>
            <a:r>
              <a:rPr lang="en-US" b="1" dirty="0" smtClean="0">
                <a:latin typeface="+mn-lt"/>
              </a:rPr>
              <a:t>successful recovery journey…</a:t>
            </a:r>
            <a:endParaRPr lang="en-US" b="1" dirty="0">
              <a:latin typeface="+mn-lt"/>
            </a:endParaRPr>
          </a:p>
        </p:txBody>
      </p:sp>
      <p:pic>
        <p:nvPicPr>
          <p:cNvPr id="3075" name="Picture 3" descr="C:\Users\Mary\Pictures\Australia trip\Australia pictures Heron Island\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933948" cy="370046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3276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Copyright to Here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</a:rPr>
              <a:t>Comes the Sun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music belongs to the Beatles and the album of Instrumental Songs - Soft Rock Guitar. 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This slideshow was developed by Mary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Knutson, RN in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2013 and revised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6-9-15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endParaRPr lang="en-US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08" y="914400"/>
            <a:ext cx="1145894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05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81200"/>
            <a:ext cx="3733800" cy="41148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as healthy as possible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these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during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r>
              <a:rPr lang="en-US" sz="3600" dirty="0" smtClean="0">
                <a:latin typeface="Garamond" pitchFamily="18" charset="0"/>
              </a:rPr>
              <a:t>:</a:t>
            </a:r>
            <a:endParaRPr lang="en-US" sz="3600" dirty="0">
              <a:latin typeface="Garamond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41" y="1761730"/>
            <a:ext cx="2193159" cy="36754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69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4267200" cy="24384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Use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new ways of coping and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healing.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8077200" cy="12192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some new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cope and be more comfortable?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ary\Pictures\Australia trip\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990600"/>
            <a:ext cx="2400300" cy="32004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3962400" cy="3200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Find meaning or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more spirituality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your life.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32140" cy="18288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feel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meaning and purpose in your life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add more?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Mary\Pictures\Australia trip\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40" y="1447800"/>
            <a:ext cx="2946400" cy="2209800"/>
          </a:xfrm>
          <a:prstGeom prst="rect">
            <a:avLst/>
          </a:prstGeom>
          <a:noFill/>
          <a:ln w="95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143000"/>
            <a:ext cx="4648200" cy="2286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Garamond" pitchFamily="18" charset="0"/>
              </a:rPr>
              <a:t>Get the help you need to manage your </a:t>
            </a:r>
            <a:r>
              <a:rPr lang="en-US" sz="4800" b="1" dirty="0" smtClean="0">
                <a:solidFill>
                  <a:schemeClr val="tx1"/>
                </a:solidFill>
                <a:latin typeface="Garamond" pitchFamily="18" charset="0"/>
              </a:rPr>
              <a:t>symptoms.</a:t>
            </a:r>
            <a:endParaRPr lang="en-US" sz="4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133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be an active member of your health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team?  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barriers have kept you from getting help when you need it?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Mary\Pictures\Australia trip\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1943100" cy="25908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2095"/>
            <a:ext cx="4114800" cy="188450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Garamond" pitchFamily="18" charset="0"/>
              </a:rPr>
              <a:t>Increase </a:t>
            </a:r>
            <a:r>
              <a:rPr lang="en-US" sz="4800" b="1" dirty="0" smtClean="0">
                <a:solidFill>
                  <a:schemeClr val="tx1"/>
                </a:solidFill>
                <a:latin typeface="Garamond" pitchFamily="18" charset="0"/>
              </a:rPr>
              <a:t>your social support.</a:t>
            </a:r>
            <a:endParaRPr lang="en-US" sz="4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19600"/>
            <a:ext cx="8153400" cy="20574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your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friends, family,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you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ways you could improve your social life?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Mary\Pictures\Australia 2\DSCF2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838200"/>
            <a:ext cx="2057401" cy="274320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4080"/>
            <a:ext cx="4800600" cy="179832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Garamond" pitchFamily="18" charset="0"/>
              </a:rPr>
              <a:t>Make healthy lifestyle changes.</a:t>
            </a:r>
            <a:endParaRPr lang="en-US" sz="4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8077200" cy="1676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healthy habits for your mind or body do you want to start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first step to take?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Mary\Pictures\Australia 2\DSCF2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1066800"/>
            <a:ext cx="2034540" cy="27127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0" y="733425"/>
            <a:ext cx="4648200" cy="28956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Garamond" pitchFamily="18" charset="0"/>
              </a:rPr>
              <a:t>Learn </a:t>
            </a:r>
            <a:r>
              <a:rPr lang="en-US" sz="4800" b="1" dirty="0" smtClean="0">
                <a:solidFill>
                  <a:schemeClr val="tx1"/>
                </a:solidFill>
                <a:latin typeface="Garamond" pitchFamily="18" charset="0"/>
              </a:rPr>
              <a:t>and prepare for your recovery </a:t>
            </a:r>
            <a:r>
              <a:rPr lang="en-US" sz="4800" b="1" dirty="0" smtClean="0">
                <a:solidFill>
                  <a:schemeClr val="tx1"/>
                </a:solidFill>
                <a:latin typeface="Garamond" pitchFamily="18" charset="0"/>
              </a:rPr>
              <a:t>journey.</a:t>
            </a:r>
            <a:endParaRPr lang="en-US" sz="4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098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have you grown during this tough time? 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learned about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 and your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experiences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4098" name="Picture 2" descr="C:\Users\Mary\Pictures\Australia trip\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362200" cy="1771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Garamond" pitchFamily="18" charset="0"/>
              </a:rPr>
              <a:t>Finding Your Way:</a:t>
            </a:r>
            <a:endParaRPr lang="en-US" sz="4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2514600"/>
            <a:ext cx="4343400" cy="35814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of the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tips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answer the questions that are i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this slideshow. </a:t>
            </a:r>
            <a:endPara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ary\Pictures\Australia 2\DSCF2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67000"/>
            <a:ext cx="2114550" cy="2819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68571"/>
      </p:ext>
    </p:extLst>
  </p:cSld>
  <p:clrMapOvr>
    <a:masterClrMapping/>
  </p:clrMapOvr>
  <p:transition advTm="9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890</TotalTime>
  <Words>261</Words>
  <Application>Microsoft Office PowerPoint</Application>
  <PresentationFormat>On-screen Show (4:3)</PresentationFormat>
  <Paragraphs>25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Finding Your Way</vt:lpstr>
      <vt:lpstr>PowerPoint Presentation</vt:lpstr>
      <vt:lpstr>Use new ways of coping and healing.</vt:lpstr>
      <vt:lpstr>Find meaning or more spirituality in your life.</vt:lpstr>
      <vt:lpstr>Get the help you need to manage your symptoms.</vt:lpstr>
      <vt:lpstr>Increase your social support.</vt:lpstr>
      <vt:lpstr>Make healthy lifestyle changes.</vt:lpstr>
      <vt:lpstr>Learn and prepare for your recovery journey.</vt:lpstr>
      <vt:lpstr>Finding Your Way:</vt:lpstr>
      <vt:lpstr>Finding Your Way:</vt:lpstr>
      <vt:lpstr>PowerPoint Presentation</vt:lpstr>
      <vt:lpstr>Copyright to Here Comes the Sun music belongs to the Beatles and the album of Instrumental Songs - Soft Rock Guitar.   This slideshow was developed by Mary Knutson, RN in 2013 and revised 6-9-15.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Mary</cp:lastModifiedBy>
  <cp:revision>67</cp:revision>
  <cp:lastPrinted>2015-06-10T04:13:25Z</cp:lastPrinted>
  <dcterms:created xsi:type="dcterms:W3CDTF">2012-10-16T01:11:57Z</dcterms:created>
  <dcterms:modified xsi:type="dcterms:W3CDTF">2015-06-10T04:59:15Z</dcterms:modified>
</cp:coreProperties>
</file>