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857F7C-AF0B-4F99-A6CA-B54468D6872E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038999-5B39-470E-B2A9-CBE57C8EA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5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F8ADC5-DFF2-482A-8972-83691FE8A21B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B70D8B-05C4-44A2-9AE3-261A86166691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18D599-03FB-4F7E-9BB1-82CE32FA5F5F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3B7F06-6452-4373-A140-2071EA09F043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77FBC1-D817-42AC-A8EB-B40233D98411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C1AF35-D693-44F6-9DA5-AEC816C782E2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892DED-5308-4E84-B4D2-931979CE3330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9BE549-E76F-45DF-A80F-D08F02F2FB85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F2F43-4981-4099-91D4-D1B261C8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67638"/>
      </p:ext>
    </p:extLst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EEC4-2880-4A2C-800D-FC8D657D8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4545"/>
      </p:ext>
    </p:extLst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BD5D-4748-49CB-A307-51F120D73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2248"/>
      </p:ext>
    </p:extLst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889B-FBD1-427C-9AE8-C819012C3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15859"/>
      </p:ext>
    </p:extLst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09CF-78FF-4D92-85DD-6D448F510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4430"/>
      </p:ext>
    </p:extLst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3B69-DB4D-45AF-BF19-9B92A6F17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71097"/>
      </p:ext>
    </p:extLst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3513-F79C-4C45-BAE1-0D2C9A316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81745"/>
      </p:ext>
    </p:extLst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E4F9-5FEC-46F9-9A43-3667ED74D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23205"/>
      </p:ext>
    </p:extLst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D2C3-1101-4E85-911A-812FE093E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3332"/>
      </p:ext>
    </p:extLst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556F-6B24-4D25-B001-5F0FE67CB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54522"/>
      </p:ext>
    </p:extLst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0068B-60EC-4E63-B88E-F95A2294A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71775"/>
      </p:ext>
    </p:extLst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B2B000-86B2-46F8-A5A6-5D47384FB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18" r:id="rId2"/>
    <p:sldLayoutId id="2147483727" r:id="rId3"/>
    <p:sldLayoutId id="2147483719" r:id="rId4"/>
    <p:sldLayoutId id="2147483728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038600"/>
            <a:ext cx="64008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By Mary Knutson RN, MS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Revised 2-8-20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289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dirty="0" smtClean="0"/>
              <a:t>Person-First Language</a:t>
            </a:r>
          </a:p>
        </p:txBody>
      </p:sp>
      <p:pic>
        <p:nvPicPr>
          <p:cNvPr id="5124" name="Picture 5" descr="Gard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600200"/>
            <a:ext cx="5867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Many people use language that is stigmatizing to people with disabilities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Disabilities are not persons, and they don’t define persons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Health professionals should put the person- </a:t>
            </a:r>
            <a:r>
              <a:rPr lang="en-US" sz="3200" b="1" dirty="0" smtClean="0"/>
              <a:t>noun first </a:t>
            </a:r>
            <a:r>
              <a:rPr lang="en-US" sz="3200" dirty="0" smtClean="0"/>
              <a:t>- to emphasize the person, not the disability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dirty="0" smtClean="0"/>
          </a:p>
        </p:txBody>
      </p:sp>
      <p:pic>
        <p:nvPicPr>
          <p:cNvPr id="6148" name="Picture 4" descr="C:\WINDOWS\Application Data\Microsoft\Media Catalog\Downloaded Clips\cl9e\j03961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062038" cy="16002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5029200" cy="3962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“The diabetic...”</a:t>
            </a:r>
          </a:p>
          <a:p>
            <a:pPr eaLnBrk="1" hangingPunct="1"/>
            <a:r>
              <a:rPr lang="en-US" sz="3200" dirty="0" smtClean="0"/>
              <a:t>“The </a:t>
            </a:r>
            <a:r>
              <a:rPr lang="en-US" sz="3200" dirty="0" err="1" smtClean="0"/>
              <a:t>schitzophrenic</a:t>
            </a:r>
            <a:r>
              <a:rPr lang="en-US" sz="3200" dirty="0" smtClean="0"/>
              <a:t>…”</a:t>
            </a:r>
          </a:p>
          <a:p>
            <a:pPr eaLnBrk="1" hangingPunct="1"/>
            <a:r>
              <a:rPr lang="en-US" sz="3200" dirty="0" smtClean="0"/>
              <a:t>“He’s a Down’s child.”</a:t>
            </a:r>
          </a:p>
          <a:p>
            <a:pPr eaLnBrk="1" hangingPunct="1"/>
            <a:r>
              <a:rPr lang="en-US" sz="3200" dirty="0" smtClean="0"/>
              <a:t>“She’s a </a:t>
            </a:r>
            <a:r>
              <a:rPr lang="en-US" sz="3200" dirty="0" err="1" smtClean="0"/>
              <a:t>quadraplegic</a:t>
            </a:r>
            <a:r>
              <a:rPr lang="en-US" sz="3200" dirty="0" smtClean="0"/>
              <a:t>.”</a:t>
            </a:r>
          </a:p>
          <a:p>
            <a:pPr eaLnBrk="1" hangingPunct="1"/>
            <a:r>
              <a:rPr lang="en-US" sz="3200" dirty="0" smtClean="0"/>
              <a:t>Nurse: “My new patient is an appendectomy.”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Examples Needing Improvement</a:t>
            </a:r>
          </a:p>
        </p:txBody>
      </p:sp>
      <p:pic>
        <p:nvPicPr>
          <p:cNvPr id="7172" name="Picture 5" descr="Gard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19800"/>
            <a:ext cx="5105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2286000"/>
            <a:ext cx="7135812" cy="3581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Is there a difference between </a:t>
            </a:r>
            <a:r>
              <a:rPr lang="en-US" sz="3200" b="1" i="1" u="sng" dirty="0" smtClean="0"/>
              <a:t>to have,</a:t>
            </a:r>
            <a:r>
              <a:rPr lang="en-US" sz="3200" u="sng" dirty="0" smtClean="0"/>
              <a:t> </a:t>
            </a:r>
            <a:r>
              <a:rPr lang="en-US" sz="3200" dirty="0" smtClean="0"/>
              <a:t>and </a:t>
            </a:r>
            <a:r>
              <a:rPr lang="en-US" sz="3200" b="1" i="1" u="sng" dirty="0" smtClean="0"/>
              <a:t>to be?</a:t>
            </a:r>
            <a:r>
              <a:rPr lang="en-US" sz="3200" b="1" i="1" dirty="0" smtClean="0"/>
              <a:t>	YES!</a:t>
            </a:r>
          </a:p>
          <a:p>
            <a:pPr eaLnBrk="1" hangingPunct="1"/>
            <a:r>
              <a:rPr lang="en-US" sz="3200" dirty="0" smtClean="0"/>
              <a:t>Even if the difference is subtle to you, it is apparent to the patient </a:t>
            </a:r>
          </a:p>
          <a:p>
            <a:pPr eaLnBrk="1" hangingPunct="1"/>
            <a:r>
              <a:rPr lang="en-US" sz="3200" dirty="0" smtClean="0"/>
              <a:t>Patients don’t want to have their illness or disability as their identity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What is the Difference?</a:t>
            </a:r>
          </a:p>
        </p:txBody>
      </p:sp>
      <p:pic>
        <p:nvPicPr>
          <p:cNvPr id="8196" name="Picture 4" descr="C:\WINDOWS\Application Data\Microsoft\Media Catalog\Downloaded Clips\cl9e\j0396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85800"/>
            <a:ext cx="1655763" cy="109855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How Would You Rather be Described?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69988" y="2286000"/>
            <a:ext cx="3810000" cy="37750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“The aphasic…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“She is a stroke victim..”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32388" y="2362200"/>
            <a:ext cx="3478212" cy="3962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The person with aphasia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The person with speech impairment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She </a:t>
            </a:r>
            <a:r>
              <a:rPr lang="en-US" b="1" smtClean="0"/>
              <a:t>has disability </a:t>
            </a:r>
            <a:r>
              <a:rPr lang="en-US" b="1" dirty="0" smtClean="0"/>
              <a:t>from a stroke that affects her speech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876800" y="18288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/>
              <a:t>Person-First Language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  <p:bldP spid="92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69988" y="838200"/>
            <a:ext cx="3810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“He’s mentally ill”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“She’s wheelchair-bound”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Nurse: “He’s a tube feeder”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Nurse: “The fresh surgical in 3420…”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762000"/>
            <a:ext cx="4038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He has anxiety and depression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He has a mental health diagnosis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She uses a wheelchair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He has enteral feedings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The surgical patient  going into room 3420…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In the hospital or other health care settings, how do nurses talk about their patients?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Do nurses use person-first language when talking directly to their patients?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How do health professionals talk to you at the clinic when you have health care?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Do nursing textbooks and journal articles use Person-First Language?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Share Some of Your Examples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4724400" cy="441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There is inherent value in emphasizing the person, </a:t>
            </a:r>
            <a:r>
              <a:rPr lang="en-US" sz="3200" b="1" i="1" dirty="0" smtClean="0"/>
              <a:t>not the disability.</a:t>
            </a:r>
          </a:p>
          <a:p>
            <a:pPr eaLnBrk="1" hangingPunct="1"/>
            <a:r>
              <a:rPr lang="en-US" sz="3200" dirty="0" smtClean="0"/>
              <a:t>Recognize and utilize person-first language in your writings and in your workplace!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Conclusion</a:t>
            </a:r>
          </a:p>
        </p:txBody>
      </p:sp>
      <p:pic>
        <p:nvPicPr>
          <p:cNvPr id="12292" name="Picture 4" descr="C:\WINDOWS\Application Data\Microsoft\Media Catalog\Downloaded Clips\cl9e\j03961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8400"/>
            <a:ext cx="1990725" cy="12954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219</TotalTime>
  <Words>284</Words>
  <Application>Microsoft Office PowerPoint</Application>
  <PresentationFormat>On-screen Show (4:3)</PresentationFormat>
  <Paragraphs>65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Person-First Language</vt:lpstr>
      <vt:lpstr>PowerPoint Presentation</vt:lpstr>
      <vt:lpstr>Examples Needing Improvement</vt:lpstr>
      <vt:lpstr>What is the Difference?</vt:lpstr>
      <vt:lpstr>How Would You Rather be Described?</vt:lpstr>
      <vt:lpstr>PowerPoint Presentation</vt:lpstr>
      <vt:lpstr>Share Some of Your Examples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First Language</dc:title>
  <dc:creator>Mary Knutson</dc:creator>
  <cp:lastModifiedBy>Mary</cp:lastModifiedBy>
  <cp:revision>25</cp:revision>
  <dcterms:created xsi:type="dcterms:W3CDTF">2004-12-02T04:14:50Z</dcterms:created>
  <dcterms:modified xsi:type="dcterms:W3CDTF">2020-02-10T03:41:42Z</dcterms:modified>
</cp:coreProperties>
</file>